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78488-22FE-4E25-B2A5-0B8A7BCCB402}" type="datetimeFigureOut">
              <a:rPr lang="en-US" smtClean="0"/>
              <a:t>6/12/2011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D7318-7781-49C9-9A55-281A6FF4AC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You Are What You Eat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Katie Dillon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You Are What You Eat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 Are What You Eat</dc:title>
  <dc:creator>Work II</dc:creator>
  <cp:lastModifiedBy>Work II</cp:lastModifiedBy>
  <cp:revision>1</cp:revision>
  <dcterms:created xsi:type="dcterms:W3CDTF">2011-06-12T17:32:00Z</dcterms:created>
  <dcterms:modified xsi:type="dcterms:W3CDTF">2011-06-12T17:33:06Z</dcterms:modified>
</cp:coreProperties>
</file>